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8" r:id="rId4"/>
    <p:sldId id="277" r:id="rId5"/>
    <p:sldId id="279" r:id="rId6"/>
    <p:sldId id="297" r:id="rId7"/>
    <p:sldId id="259" r:id="rId8"/>
    <p:sldId id="281" r:id="rId9"/>
    <p:sldId id="260" r:id="rId10"/>
    <p:sldId id="261" r:id="rId11"/>
    <p:sldId id="262" r:id="rId12"/>
    <p:sldId id="285" r:id="rId13"/>
    <p:sldId id="299" r:id="rId14"/>
    <p:sldId id="296" r:id="rId15"/>
    <p:sldId id="295" r:id="rId16"/>
    <p:sldId id="300" r:id="rId17"/>
    <p:sldId id="287" r:id="rId18"/>
    <p:sldId id="284" r:id="rId19"/>
    <p:sldId id="289" r:id="rId20"/>
    <p:sldId id="301" r:id="rId21"/>
    <p:sldId id="294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276"/>
            <p14:sldId id="258"/>
            <p14:sldId id="277"/>
            <p14:sldId id="279"/>
            <p14:sldId id="297"/>
            <p14:sldId id="259"/>
            <p14:sldId id="281"/>
            <p14:sldId id="260"/>
            <p14:sldId id="261"/>
            <p14:sldId id="262"/>
            <p14:sldId id="285"/>
            <p14:sldId id="299"/>
            <p14:sldId id="296"/>
            <p14:sldId id="295"/>
            <p14:sldId id="300"/>
            <p14:sldId id="287"/>
            <p14:sldId id="284"/>
            <p14:sldId id="289"/>
            <p14:sldId id="301"/>
            <p14:sldId id="294"/>
            <p14:sldId id="286"/>
            <p14:sldId id="288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624"/>
  </p:normalViewPr>
  <p:slideViewPr>
    <p:cSldViewPr snapToGrid="0" snapToObjects="1">
      <p:cViewPr varScale="1">
        <p:scale>
          <a:sx n="174" d="100"/>
          <a:sy n="17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A531-FDAD-934F-927C-247508976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Wojciech Barczyński - Lead Developer | System Engineer</a:t>
            </a:r>
          </a:p>
          <a:p>
            <a:r>
              <a:rPr lang="en-US" dirty="0" err="1"/>
              <a:t>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CDBF542-19F0-0E44-A4BB-DBBD09D1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68" y="1566659"/>
            <a:ext cx="2161605" cy="151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D168B-5286-AF4C-9684-9416D70C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1" y="3194304"/>
            <a:ext cx="2632739" cy="218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82F3-931E-8742-A2FB-C88DB62F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93" y="3798888"/>
            <a:ext cx="3018754" cy="9792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AE3DB-476E-4142-A61C-FDACEE7960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60170" y="4288536"/>
            <a:ext cx="8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0940D-8D01-084E-B65C-F96BABEAE25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5191770" y="3082785"/>
            <a:ext cx="1" cy="71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7C63B4B-EC10-C242-AAE3-E5CD7974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30" y="4184331"/>
            <a:ext cx="1422077" cy="1382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BB1D4-EE94-254D-B182-5A031EC56E68}"/>
              </a:ext>
            </a:extLst>
          </p:cNvPr>
          <p:cNvSpPr txBox="1"/>
          <p:nvPr/>
        </p:nvSpPr>
        <p:spPr>
          <a:xfrm>
            <a:off x="8490940" y="5566560"/>
            <a:ext cx="33128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/>
              <a:t>Azure Kubernetes</a:t>
            </a:r>
            <a:br>
              <a:rPr lang="en-US" sz="3400" dirty="0"/>
            </a:br>
            <a:r>
              <a:rPr lang="en-US" sz="3400" dirty="0"/>
              <a:t>Service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286EE5-4FFB-D548-BC5D-83C14BEB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872" y="799428"/>
            <a:ext cx="1422077" cy="13822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39C157-4112-7B4F-A1CE-02D3EA36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1829" y="2537257"/>
            <a:ext cx="1422077" cy="1382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9F687E-261F-5F4C-9CCE-EE9DEE791946}"/>
              </a:ext>
            </a:extLst>
          </p:cNvPr>
          <p:cNvSpPr txBox="1"/>
          <p:nvPr/>
        </p:nvSpPr>
        <p:spPr>
          <a:xfrm>
            <a:off x="10739680" y="1305876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9A029-5AC4-944B-8821-9B5716ACB59D}"/>
              </a:ext>
            </a:extLst>
          </p:cNvPr>
          <p:cNvSpPr txBox="1"/>
          <p:nvPr/>
        </p:nvSpPr>
        <p:spPr>
          <a:xfrm>
            <a:off x="10739680" y="3176128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B35BA-5070-2446-93CF-717D962D2E59}"/>
              </a:ext>
            </a:extLst>
          </p:cNvPr>
          <p:cNvSpPr txBox="1"/>
          <p:nvPr/>
        </p:nvSpPr>
        <p:spPr>
          <a:xfrm>
            <a:off x="10700887" y="4690780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01B5DE-EF66-5A44-B931-CB1997E2A50B}"/>
              </a:ext>
            </a:extLst>
          </p:cNvPr>
          <p:cNvCxnSpPr>
            <a:cxnSpLocks/>
          </p:cNvCxnSpPr>
          <p:nvPr/>
        </p:nvCxnSpPr>
        <p:spPr>
          <a:xfrm flipV="1">
            <a:off x="6827521" y="2181657"/>
            <a:ext cx="2205226" cy="21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8D04A2-5E08-AD4A-A72A-2B79DA55D1BF}"/>
              </a:ext>
            </a:extLst>
          </p:cNvPr>
          <p:cNvCxnSpPr>
            <a:cxnSpLocks/>
          </p:cNvCxnSpPr>
          <p:nvPr/>
        </p:nvCxnSpPr>
        <p:spPr>
          <a:xfrm flipV="1">
            <a:off x="6827521" y="3429001"/>
            <a:ext cx="2205226" cy="85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F7A76-AA8C-9940-8DA7-A807B2D80BDB}"/>
              </a:ext>
            </a:extLst>
          </p:cNvPr>
          <p:cNvCxnSpPr>
            <a:cxnSpLocks/>
          </p:cNvCxnSpPr>
          <p:nvPr/>
        </p:nvCxnSpPr>
        <p:spPr>
          <a:xfrm>
            <a:off x="6827521" y="4288535"/>
            <a:ext cx="2205226" cy="59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012EE2B-7AF6-D048-BF33-22BCCE33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96D365-2715-1440-B25D-9748B7A23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928" y="2276712"/>
            <a:ext cx="959487" cy="5852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FFF65B-32ED-9E47-B633-4E858C93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5" y="571620"/>
            <a:ext cx="959487" cy="585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A4048F-D3A2-C146-B751-27A734CDE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9351" y="4004107"/>
            <a:ext cx="959487" cy="5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CD understandable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sz="3600" dirty="0"/>
              <a:t>Keep K8S files </a:t>
            </a:r>
            <a:br>
              <a:rPr lang="en-US" sz="3600" dirty="0"/>
            </a:br>
            <a:r>
              <a:rPr lang="en-US" sz="3600" dirty="0"/>
              <a:t>easy to read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Do not terrorize with amazingly-CD-with-Kubernetes :D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32850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must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migrations, coordination, metrics)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Start</a:t>
            </a:r>
            <a:br>
              <a:rPr lang="en-US" sz="3600" dirty="0"/>
            </a:br>
            <a:r>
              <a:rPr lang="en-US" sz="3600" dirty="0"/>
              <a:t>with small iterations</a:t>
            </a:r>
          </a:p>
          <a:p>
            <a:r>
              <a:rPr lang="en-US" sz="3600" dirty="0"/>
              <a:t>Learn-as-you-go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636757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47114" y="250250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10502760" y="4866617"/>
            <a:ext cx="1261533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6DB63-5B43-714A-A2D4-5D2A851798A7}"/>
              </a:ext>
            </a:extLst>
          </p:cNvPr>
          <p:cNvSpPr txBox="1"/>
          <p:nvPr/>
        </p:nvSpPr>
        <p:spPr>
          <a:xfrm>
            <a:off x="1297602" y="3917601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XX% Idle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39E6C-E323-AC4B-B27D-36749B948C83}"/>
              </a:ext>
            </a:extLst>
          </p:cNvPr>
          <p:cNvSpPr txBox="1"/>
          <p:nvPr/>
        </p:nvSpPr>
        <p:spPr>
          <a:xfrm>
            <a:off x="2273917" y="5439432"/>
            <a:ext cx="81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87B493-322E-3B46-BAD9-676D10A677B0}"/>
              </a:ext>
            </a:extLst>
          </p:cNvPr>
          <p:cNvSpPr txBox="1"/>
          <p:nvPr/>
        </p:nvSpPr>
        <p:spPr>
          <a:xfrm>
            <a:off x="739107" y="4677502"/>
            <a:ext cx="388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671764" y="3167390"/>
            <a:ext cx="206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Slow rollouts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3CE9-43FF-F84C-A4F1-F58428777634}"/>
              </a:ext>
            </a:extLst>
          </p:cNvPr>
          <p:cNvSpPr txBox="1"/>
          <p:nvPr/>
        </p:nvSpPr>
        <p:spPr>
          <a:xfrm>
            <a:off x="1796295" y="6201362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Effective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Simplicity</a:t>
            </a:r>
          </a:p>
          <a:p>
            <a:r>
              <a:rPr lang="en-US" sz="3600" dirty="0"/>
              <a:t>Keep your Kubernetes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2362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499871" y="0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174745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2740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Endpoints: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health/ </a:t>
            </a:r>
          </a:p>
          <a:p>
            <a:pPr marL="0" indent="0">
              <a:buNone/>
            </a:pPr>
            <a:r>
              <a:rPr lang="en-US" dirty="0"/>
              <a:t>    info/</a:t>
            </a:r>
          </a:p>
          <a:p>
            <a:pPr marL="0" indent="0">
              <a:buNone/>
            </a:pPr>
            <a:r>
              <a:rPr lang="en-US" dirty="0"/>
              <a:t>    metrics/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restart</a:t>
            </a:r>
          </a:p>
        </p:txBody>
      </p:sp>
    </p:spTree>
    <p:extLst>
      <p:ext uri="{BB962C8B-B14F-4D97-AF65-F5344CB8AC3E}">
        <p14:creationId xmlns:p14="http://schemas.microsoft.com/office/powerpoint/2010/main" val="119449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limits still hard</a:t>
            </a:r>
          </a:p>
          <a:p>
            <a:r>
              <a:rPr lang="en-US" dirty="0"/>
              <a:t>Prometheus alert rules still hard</a:t>
            </a:r>
          </a:p>
          <a:p>
            <a:r>
              <a:rPr lang="en-US" dirty="0"/>
              <a:t>How to get the Grafana dashboard definitions from application</a:t>
            </a:r>
          </a:p>
          <a:p>
            <a:r>
              <a:rPr lang="en-US" dirty="0"/>
              <a:t>Consider CRT </a:t>
            </a:r>
          </a:p>
        </p:txBody>
      </p:sp>
    </p:spTree>
    <p:extLst>
      <p:ext uri="{BB962C8B-B14F-4D97-AF65-F5344CB8AC3E}">
        <p14:creationId xmlns:p14="http://schemas.microsoft.com/office/powerpoint/2010/main" val="37206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795575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0" y="1151474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772444" y="2819154"/>
            <a:ext cx="0" cy="5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61323" y="2909308"/>
            <a:ext cx="0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8879AE2-093B-D748-93BE-CA76FB66D732}"/>
              </a:ext>
            </a:extLst>
          </p:cNvPr>
          <p:cNvSpPr/>
          <p:nvPr/>
        </p:nvSpPr>
        <p:spPr>
          <a:xfrm>
            <a:off x="6920965" y="68760"/>
            <a:ext cx="1045281" cy="36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83CF22-F1D3-4B47-A394-7642F5E6D4A7}"/>
              </a:ext>
            </a:extLst>
          </p:cNvPr>
          <p:cNvCxnSpPr>
            <a:stCxn id="148" idx="2"/>
            <a:endCxn id="69" idx="1"/>
          </p:cNvCxnSpPr>
          <p:nvPr/>
        </p:nvCxnSpPr>
        <p:spPr>
          <a:xfrm>
            <a:off x="7443606" y="438133"/>
            <a:ext cx="0" cy="29905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(almost) invisible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ConfigMap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Service Catalog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2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Learn-as-you-go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155F4C-E23D-BC40-A5CF-AC6CF8851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6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AA2E63-3D96-C647-A64A-6E3CB48FDC55}"/>
              </a:ext>
            </a:extLst>
          </p:cNvPr>
          <p:cNvSpPr/>
          <p:nvPr/>
        </p:nvSpPr>
        <p:spPr>
          <a:xfrm>
            <a:off x="8612109" y="6580082"/>
            <a:ext cx="3579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69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Learn-as-you-go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96" y="365125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368</Words>
  <Application>Microsoft Macintosh PowerPoint</Application>
  <PresentationFormat>Widescreen</PresentationFormat>
  <Paragraphs>102</Paragraphs>
  <Slides>23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Effective Kubernetes</vt:lpstr>
      <vt:lpstr>PowerPoint Presentation</vt:lpstr>
      <vt:lpstr>PowerPoint Presentation</vt:lpstr>
      <vt:lpstr>Black (Blue) Box</vt:lpstr>
      <vt:lpstr>Common  Language  Artifacts  Platform </vt:lpstr>
      <vt:lpstr>Deployment  Services  ConfigMap  Service Catalog  </vt:lpstr>
      <vt:lpstr>Learn-as-you-go</vt:lpstr>
      <vt:lpstr>Learn-as-you-go</vt:lpstr>
      <vt:lpstr>Keep it simple</vt:lpstr>
      <vt:lpstr>Continuous Deployment</vt:lpstr>
      <vt:lpstr>Continuous Deployment</vt:lpstr>
      <vt:lpstr>Continuous Deployment</vt:lpstr>
      <vt:lpstr>Keep everybody in the process</vt:lpstr>
      <vt:lpstr>Keep everybody in the process</vt:lpstr>
      <vt:lpstr>Keep everybody in the process</vt:lpstr>
      <vt:lpstr>Keep everybody in the process</vt:lpstr>
      <vt:lpstr>Conventions over tools!</vt:lpstr>
      <vt:lpstr>Application must be smarter (12factorapps, migrations, coordination, metrics)</vt:lpstr>
      <vt:lpstr>Effective Kubernetes</vt:lpstr>
      <vt:lpstr>Effective Kubernetes</vt:lpstr>
      <vt:lpstr>PowerPoint Presentation</vt:lpstr>
      <vt:lpstr>Long story…</vt:lpstr>
      <vt:lpstr>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Kubernetes</dc:title>
  <dc:creator>Wojciech Barczynski</dc:creator>
  <cp:lastModifiedBy>Wojciech Barczynski</cp:lastModifiedBy>
  <cp:revision>85</cp:revision>
  <dcterms:created xsi:type="dcterms:W3CDTF">2018-11-19T05:37:29Z</dcterms:created>
  <dcterms:modified xsi:type="dcterms:W3CDTF">2018-11-19T10:56:02Z</dcterms:modified>
</cp:coreProperties>
</file>